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75" r:id="rId2"/>
    <p:sldId id="373" r:id="rId3"/>
    <p:sldId id="372" r:id="rId4"/>
    <p:sldId id="379" r:id="rId5"/>
    <p:sldId id="378" r:id="rId6"/>
  </p:sldIdLst>
  <p:sldSz cx="9144000" cy="6858000" type="screen4x3"/>
  <p:notesSz cx="7053263" cy="9080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3533" autoAdjust="0"/>
  </p:normalViewPr>
  <p:slideViewPr>
    <p:cSldViewPr>
      <p:cViewPr varScale="1">
        <p:scale>
          <a:sx n="70" d="100"/>
          <a:sy n="70" d="100"/>
        </p:scale>
        <p:origin x="7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1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E1C5-68F2-4463-AD9D-A20E1CF0E754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3055938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624888"/>
            <a:ext cx="3055937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9C26-FE82-4855-9A78-E9C1FF2F6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9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7C25-7D54-4E16-A5CF-976C7C0BE7E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313238"/>
            <a:ext cx="5643563" cy="4086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3055938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624888"/>
            <a:ext cx="3055937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EBCC1-5870-4ADD-945E-029D29C1F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EBCC1-5870-4ADD-945E-029D29C1FE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9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7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9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5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AE72-2DD8-4615-ADF3-491C8AD5BAD6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Geography Review!!!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to Reveal Countries/Features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228600"/>
            <a:ext cx="45624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youreuropemap.com/blank_europe_ma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3058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585699" y="2043655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Russia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507467">
            <a:off x="3098889" y="5121183"/>
            <a:ext cx="1117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Italy</a:t>
            </a:r>
            <a:endParaRPr lang="en-US" sz="40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081926">
            <a:off x="647869" y="5532284"/>
            <a:ext cx="1120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Spain</a:t>
            </a:r>
            <a:endParaRPr lang="en-US" sz="32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9105" y="3679641"/>
            <a:ext cx="16829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Ukraine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259525">
            <a:off x="1427748" y="4478010"/>
            <a:ext cx="17170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France</a:t>
            </a:r>
            <a:endParaRPr lang="en-US" sz="32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8959357">
            <a:off x="2761309" y="3711535"/>
            <a:ext cx="13524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Germany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412788">
            <a:off x="3929110" y="3536466"/>
            <a:ext cx="1212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Poland</a:t>
            </a:r>
            <a:endParaRPr lang="en-US" sz="28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30" y="161679"/>
            <a:ext cx="813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Europe: Countries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493376" y="3771973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6668" y="3351812"/>
            <a:ext cx="676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UK</a:t>
            </a:r>
            <a:endParaRPr lang="en-US" sz="32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1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2" y="346881"/>
            <a:ext cx="8944428" cy="64770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20139306">
            <a:off x="1650980" y="4950098"/>
            <a:ext cx="253599" cy="17890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262066" y="994971"/>
            <a:ext cx="412736" cy="36827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263580" y="1495445"/>
            <a:ext cx="412736" cy="36827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262066" y="1986528"/>
            <a:ext cx="412736" cy="36827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20139306">
            <a:off x="1803380" y="5102498"/>
            <a:ext cx="253599" cy="17890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20139306">
            <a:off x="1955780" y="5254898"/>
            <a:ext cx="253599" cy="17890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20139306">
            <a:off x="2921200" y="4658397"/>
            <a:ext cx="253599" cy="17890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20139306">
            <a:off x="3210053" y="4535258"/>
            <a:ext cx="253599" cy="17890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0139306">
            <a:off x="3514854" y="4412118"/>
            <a:ext cx="253599" cy="17890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 rot="16200000" flipH="1">
            <a:off x="2905293" y="3543408"/>
            <a:ext cx="914229" cy="729854"/>
          </a:xfrm>
          <a:prstGeom prst="curvedConnector3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3849802" y="4256636"/>
            <a:ext cx="2624331" cy="738445"/>
          </a:xfrm>
          <a:prstGeom prst="curvedConnector3">
            <a:avLst>
              <a:gd name="adj1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9866" y="4936550"/>
            <a:ext cx="1492439" cy="1578938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951856">
            <a:off x="3355073" y="-30666"/>
            <a:ext cx="1749980" cy="3572777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3750875">
            <a:off x="5590194" y="475935"/>
            <a:ext cx="771331" cy="4391842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959357">
            <a:off x="469709" y="5325434"/>
            <a:ext cx="142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Iberian</a:t>
            </a:r>
          </a:p>
          <a:p>
            <a:pPr algn="ctr"/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Peninsula</a:t>
            </a:r>
            <a:endParaRPr lang="en-US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057448">
            <a:off x="890076" y="3497050"/>
            <a:ext cx="21964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Channe</a:t>
            </a:r>
            <a:r>
              <a:rPr lang="en-US" sz="2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1151722">
            <a:off x="1805080" y="6047654"/>
            <a:ext cx="2633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Mediterranean Sea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410597">
            <a:off x="5235291" y="4404511"/>
            <a:ext cx="11817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Danube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2157235">
            <a:off x="3029833" y="3522379"/>
            <a:ext cx="9188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Rhine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015696">
            <a:off x="1810467" y="4627369"/>
            <a:ext cx="10590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Pyrenees</a:t>
            </a:r>
            <a:endParaRPr lang="en-US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19867833">
            <a:off x="3169854" y="4669030"/>
            <a:ext cx="5938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Alps</a:t>
            </a:r>
            <a:endParaRPr lang="en-US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19979343">
            <a:off x="4357006" y="2263566"/>
            <a:ext cx="3395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European Plain</a:t>
            </a:r>
            <a:endParaRPr lang="en-US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17571673">
            <a:off x="3293691" y="1448752"/>
            <a:ext cx="1935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Scandinavian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91881" y="518004"/>
            <a:ext cx="21661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Ural Mountains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3101" y="-125138"/>
            <a:ext cx="813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Europe: Physical Features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62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 animBg="1"/>
      <p:bldP spid="16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1" y="472041"/>
            <a:ext cx="8732555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825" y="-34119"/>
            <a:ext cx="813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Europe: Countries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58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2276" cy="66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93815</TotalTime>
  <Words>43</Words>
  <Application>Microsoft Office PowerPoint</Application>
  <PresentationFormat>On-screen Show (4:3)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Europe Geography Review!!!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 Lewis</dc:creator>
  <cp:lastModifiedBy>Ellis Vanessa I</cp:lastModifiedBy>
  <cp:revision>1146</cp:revision>
  <cp:lastPrinted>2011-09-01T13:55:34Z</cp:lastPrinted>
  <dcterms:created xsi:type="dcterms:W3CDTF">2011-08-21T19:21:22Z</dcterms:created>
  <dcterms:modified xsi:type="dcterms:W3CDTF">2016-08-26T02:10:34Z</dcterms:modified>
</cp:coreProperties>
</file>