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</p:sldIdLst>
  <p:sldSz cx="9144000" cy="6858000" type="screen4x3"/>
  <p:notesSz cx="7053263" cy="9080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00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3533" autoAdjust="0"/>
  </p:normalViewPr>
  <p:slideViewPr>
    <p:cSldViewPr>
      <p:cViewPr varScale="1">
        <p:scale>
          <a:sx n="70" d="100"/>
          <a:sy n="70" d="100"/>
        </p:scale>
        <p:origin x="115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1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E1C5-68F2-4463-AD9D-A20E1CF0E754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3055938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624888"/>
            <a:ext cx="3055937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9C26-FE82-4855-9A78-E9C1FF2F6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9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7C25-7D54-4E16-A5CF-976C7C0BE7E8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681038"/>
            <a:ext cx="45402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313238"/>
            <a:ext cx="5643563" cy="4086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3055938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624888"/>
            <a:ext cx="3055937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EBCC1-5870-4ADD-945E-029D29C1F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A520EB-F0DF-4290-AFF4-220CC4473CF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392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D113E0-2808-47BE-B481-5B7455851E9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481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9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7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9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5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4AE72-2DD8-4615-ADF3-491C8AD5BAD6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9F8A3-05AE-4FB5-9400-E33EC0152D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0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0472"/>
            <a:ext cx="8229600" cy="63007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Environmental Issues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1. Acid rain is a major environmental issue in Germany. What causes acid rain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14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burning of coal, gas, and oil by cars, factories, and power </a:t>
            </a:r>
            <a:r>
              <a:rPr lang="en-US" i="1" dirty="0" smtClean="0">
                <a:solidFill>
                  <a:srgbClr val="FF0000"/>
                </a:solidFill>
              </a:rPr>
              <a:t>plants</a:t>
            </a:r>
            <a:endParaRPr lang="en-US" sz="1400" dirty="0" smtClean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Air pollution is a major environmental issue in the United Kingdom. What causes air pollution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14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0" lv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pollutants </a:t>
            </a:r>
            <a:r>
              <a:rPr lang="en-US" i="1" dirty="0">
                <a:solidFill>
                  <a:srgbClr val="FF0000"/>
                </a:solidFill>
              </a:rPr>
              <a:t>from factories and </a:t>
            </a:r>
            <a:r>
              <a:rPr lang="en-US" i="1" dirty="0" smtClean="0">
                <a:solidFill>
                  <a:srgbClr val="FF0000"/>
                </a:solidFill>
              </a:rPr>
              <a:t>automobiles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Describe what happened in Chernobyl in 1986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dirty="0" smtClean="0">
                <a:solidFill>
                  <a:srgbClr val="FF0000"/>
                </a:solidFill>
              </a:rPr>
              <a:t> nuclear reactor at the power plant exploded and radiation affected the area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5" y="3919677"/>
            <a:ext cx="45720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88" y="3581400"/>
            <a:ext cx="4127167" cy="2311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934" y="228600"/>
            <a:ext cx="4251876" cy="2748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600"/>
            <a:ext cx="4633837" cy="2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0472"/>
            <a:ext cx="8229600" cy="63007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Environmental Issues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609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Deforestation is a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major issue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due to logging, cattle (cow) ranching and crop cultivation (farming).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Air pollution is a major issue in ____________________ because the city is bowl-shaped; the Sierra Madre mountains also trap the polluted air.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Oil pollution is a major issue in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economy of this country is dependent upon oil production.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85759" y="533400"/>
            <a:ext cx="1688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Brazil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979003"/>
            <a:ext cx="32784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Mexico City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1" y="4876800"/>
            <a:ext cx="27101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Venezuela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0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8"/>
          <a:stretch>
            <a:fillRect/>
          </a:stretch>
        </p:blipFill>
        <p:spPr bwMode="auto">
          <a:xfrm>
            <a:off x="22225" y="3581400"/>
            <a:ext cx="91217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34938"/>
            <a:ext cx="4348163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07950"/>
            <a:ext cx="4471987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Amazon defore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6038"/>
            <a:ext cx="48895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448050"/>
            <a:ext cx="5000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101600"/>
            <a:ext cx="3883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/>
          <a:stretch>
            <a:fillRect/>
          </a:stretch>
        </p:blipFill>
        <p:spPr bwMode="auto">
          <a:xfrm>
            <a:off x="90488" y="3524250"/>
            <a:ext cx="39338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57831" y="3516241"/>
            <a:ext cx="43717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Cattle Ranching!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6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225"/>
            <a:ext cx="4953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40113"/>
            <a:ext cx="51054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37385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114800"/>
            <a:ext cx="333851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2788"/>
            <a:ext cx="8229600" cy="63007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Environmental Issues</a:t>
            </a:r>
            <a:endParaRPr lang="en-US" sz="2200" i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6019799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What is a major source of drinking water in Canada?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What causes acid rain in Canada?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What is being extracted from the Canadian Shield?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What industry has led to the clear-cutting and destruction of trees?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39215" y="1447954"/>
            <a:ext cx="459773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Great Lakes</a:t>
            </a:r>
          </a:p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(which are becoming polluted)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256128"/>
            <a:ext cx="8674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Pollutants such as SO</a:t>
            </a:r>
            <a:r>
              <a:rPr lang="en-US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cars and factories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2492" y="4328853"/>
            <a:ext cx="47099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Resources</a:t>
            </a:r>
            <a:endParaRPr lang="en-US" sz="4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6105709"/>
            <a:ext cx="5355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Timber/ logging Industry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4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228600"/>
            <a:ext cx="4183642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165600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05200"/>
            <a:ext cx="4412243" cy="3309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188" y="3635791"/>
            <a:ext cx="457802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92770</TotalTime>
  <Words>192</Words>
  <Application>Microsoft Office PowerPoint</Application>
  <PresentationFormat>On-screen Show (4:3)</PresentationFormat>
  <Paragraphs>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</vt:lpstr>
      <vt:lpstr>Times New Roman</vt:lpstr>
      <vt:lpstr>Office Theme</vt:lpstr>
      <vt:lpstr>Environmental Issues</vt:lpstr>
      <vt:lpstr>PowerPoint Presentation</vt:lpstr>
      <vt:lpstr>Environmental Issues</vt:lpstr>
      <vt:lpstr>PowerPoint Presentation</vt:lpstr>
      <vt:lpstr>PowerPoint Presentation</vt:lpstr>
      <vt:lpstr>PowerPoint Presentation</vt:lpstr>
      <vt:lpstr>Environmental Issues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 Lewis</dc:creator>
  <cp:lastModifiedBy>Ellis Vanessa I</cp:lastModifiedBy>
  <cp:revision>1129</cp:revision>
  <cp:lastPrinted>2011-09-01T13:55:34Z</cp:lastPrinted>
  <dcterms:created xsi:type="dcterms:W3CDTF">2011-08-21T19:21:22Z</dcterms:created>
  <dcterms:modified xsi:type="dcterms:W3CDTF">2016-10-25T01:09:52Z</dcterms:modified>
</cp:coreProperties>
</file>