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30BD-460D-4E29-9D2D-09718B4EF0C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A31F-A83D-4B6D-86B5-11925E32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30BD-460D-4E29-9D2D-09718B4EF0C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A31F-A83D-4B6D-86B5-11925E32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6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30BD-460D-4E29-9D2D-09718B4EF0C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A31F-A83D-4B6D-86B5-11925E32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1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30BD-460D-4E29-9D2D-09718B4EF0C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A31F-A83D-4B6D-86B5-11925E32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1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30BD-460D-4E29-9D2D-09718B4EF0C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A31F-A83D-4B6D-86B5-11925E32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0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30BD-460D-4E29-9D2D-09718B4EF0C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A31F-A83D-4B6D-86B5-11925E32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0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30BD-460D-4E29-9D2D-09718B4EF0C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A31F-A83D-4B6D-86B5-11925E32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7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30BD-460D-4E29-9D2D-09718B4EF0C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A31F-A83D-4B6D-86B5-11925E32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5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30BD-460D-4E29-9D2D-09718B4EF0C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A31F-A83D-4B6D-86B5-11925E32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6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30BD-460D-4E29-9D2D-09718B4EF0C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A31F-A83D-4B6D-86B5-11925E32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7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30BD-460D-4E29-9D2D-09718B4EF0C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A31F-A83D-4B6D-86B5-11925E32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8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130BD-460D-4E29-9D2D-09718B4EF0C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7A31F-A83D-4B6D-86B5-11925E32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9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039"/>
          <a:stretch/>
        </p:blipFill>
        <p:spPr>
          <a:xfrm>
            <a:off x="189766" y="1889470"/>
            <a:ext cx="11812468" cy="31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09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9551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03042"/>
            <a:ext cx="10515600" cy="4881093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6"/>
            </a:pPr>
            <a:r>
              <a:rPr lang="en-US" dirty="0" smtClean="0"/>
              <a:t>What natural resource does Venezuela’s economy depend upon but negatively impacts the country’s environment?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	Timber</a:t>
            </a:r>
          </a:p>
          <a:p>
            <a:pPr marL="0" indent="0">
              <a:buNone/>
            </a:pPr>
            <a:r>
              <a:rPr lang="en-US" dirty="0" smtClean="0"/>
              <a:t>B.	Oil</a:t>
            </a:r>
          </a:p>
          <a:p>
            <a:pPr marL="0" indent="0">
              <a:buNone/>
            </a:pPr>
            <a:r>
              <a:rPr lang="en-US" dirty="0" smtClean="0"/>
              <a:t>C.	Coal</a:t>
            </a:r>
          </a:p>
          <a:p>
            <a:pPr marL="0" indent="0">
              <a:buNone/>
            </a:pPr>
            <a:r>
              <a:rPr lang="en-US" dirty="0" smtClean="0"/>
              <a:t>D.	Other minerals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B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923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03042"/>
            <a:ext cx="10515600" cy="488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7.	The ecology of Brazil's rain forest is most threatened by which of these human activities?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A.	building dams </a:t>
            </a:r>
          </a:p>
          <a:p>
            <a:pPr marL="0" indent="0">
              <a:buNone/>
            </a:pPr>
            <a:r>
              <a:rPr lang="en-US" dirty="0" smtClean="0"/>
              <a:t>B.	drilling for oil </a:t>
            </a:r>
          </a:p>
          <a:p>
            <a:pPr marL="0" indent="0">
              <a:buNone/>
            </a:pPr>
            <a:r>
              <a:rPr lang="en-US" dirty="0" smtClean="0"/>
              <a:t>C.	cutting down trees</a:t>
            </a:r>
          </a:p>
          <a:p>
            <a:pPr marL="0" indent="0">
              <a:buNone/>
            </a:pPr>
            <a:r>
              <a:rPr lang="en-US" dirty="0" smtClean="0"/>
              <a:t>D.	draining swamps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21" y="2760171"/>
            <a:ext cx="6540955" cy="275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830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61216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03042"/>
            <a:ext cx="10515600" cy="4881093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8"/>
            </a:pPr>
            <a:r>
              <a:rPr lang="en-US" dirty="0" smtClean="0"/>
              <a:t>Where in Canada are the most valuable mineral resources found and extracted?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	Hudson Bay</a:t>
            </a:r>
          </a:p>
          <a:p>
            <a:pPr marL="0" indent="0">
              <a:buNone/>
            </a:pPr>
            <a:r>
              <a:rPr lang="en-US" dirty="0" smtClean="0"/>
              <a:t>B.	Canadian Shield</a:t>
            </a:r>
          </a:p>
          <a:p>
            <a:pPr marL="0" indent="0">
              <a:buNone/>
            </a:pPr>
            <a:r>
              <a:rPr lang="en-US" dirty="0" smtClean="0"/>
              <a:t>C.	Golden Horseshoe</a:t>
            </a:r>
          </a:p>
          <a:p>
            <a:pPr marL="0" indent="0">
              <a:buNone/>
            </a:pPr>
            <a:r>
              <a:rPr lang="en-US" dirty="0" smtClean="0"/>
              <a:t>D.	St. Lawrence Seaway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31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B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04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71224"/>
            <a:ext cx="10515600" cy="5112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9.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262" y="1690688"/>
            <a:ext cx="8256408" cy="48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84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3016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03042"/>
            <a:ext cx="10515600" cy="4881093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10"/>
            </a:pPr>
            <a:r>
              <a:rPr lang="en-US" dirty="0" smtClean="0"/>
              <a:t>Why does Mexico City, Mexico have such high levels of air pollution?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	The city has a dense population</a:t>
            </a:r>
          </a:p>
          <a:p>
            <a:pPr marL="0" indent="0">
              <a:buNone/>
            </a:pPr>
            <a:r>
              <a:rPr lang="en-US" dirty="0" smtClean="0"/>
              <a:t>B.	The location of the city is in a valley, surrounded by mountains 	which traps the pollution</a:t>
            </a:r>
          </a:p>
          <a:p>
            <a:pPr marL="0" indent="0">
              <a:buNone/>
            </a:pPr>
            <a:r>
              <a:rPr lang="en-US" dirty="0" smtClean="0"/>
              <a:t>C.	Environmental laws are not strictly enforced in Mexico</a:t>
            </a:r>
          </a:p>
          <a:p>
            <a:pPr marL="0" indent="0">
              <a:buNone/>
            </a:pPr>
            <a:r>
              <a:rPr lang="en-US" dirty="0" smtClean="0"/>
              <a:t>D.	All of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7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2363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84405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16708" y="1690688"/>
            <a:ext cx="5493913" cy="488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11. In which European country is acid rain a major environmental issue?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8</a:t>
            </a:r>
          </a:p>
          <a:p>
            <a:pPr marL="514350" indent="-514350">
              <a:buAutoNum type="alphaUcPeriod"/>
            </a:pPr>
            <a:r>
              <a:rPr lang="en-US" dirty="0" smtClean="0"/>
              <a:t>7</a:t>
            </a:r>
          </a:p>
          <a:p>
            <a:pPr marL="514350" indent="-514350">
              <a:buAutoNum type="alphaUcPeriod"/>
            </a:pPr>
            <a:r>
              <a:rPr lang="en-US" dirty="0" smtClean="0"/>
              <a:t>4</a:t>
            </a:r>
          </a:p>
          <a:p>
            <a:pPr marL="514350" indent="-514350">
              <a:buAutoNum type="alphaUcPeriod"/>
            </a:pPr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79" y="1690688"/>
            <a:ext cx="6180794" cy="44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16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B, Germany (7)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4650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16708" y="1690688"/>
            <a:ext cx="5493913" cy="488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12. In which European country is smog a major environmental issue?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3</a:t>
            </a:r>
          </a:p>
          <a:p>
            <a:pPr marL="514350" indent="-514350">
              <a:buAutoNum type="alphaUcPeriod"/>
            </a:pPr>
            <a:r>
              <a:rPr lang="en-US" dirty="0" smtClean="0"/>
              <a:t>9</a:t>
            </a:r>
          </a:p>
          <a:p>
            <a:pPr marL="514350" indent="-514350">
              <a:buAutoNum type="alphaUcPeriod"/>
            </a:pPr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79" y="1690688"/>
            <a:ext cx="6180794" cy="44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63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C, United Kingdom (9)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3577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16708" y="1690688"/>
            <a:ext cx="5493913" cy="488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13. In which European country did a natural disaster occur?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4</a:t>
            </a:r>
          </a:p>
          <a:p>
            <a:pPr marL="514350" indent="-514350">
              <a:buAutoNum type="alphaUcPeriod"/>
            </a:pPr>
            <a:r>
              <a:rPr lang="en-US" dirty="0" smtClean="0"/>
              <a:t>5</a:t>
            </a:r>
          </a:p>
          <a:p>
            <a:pPr marL="514350" indent="-514350">
              <a:buAutoNum type="alphaUcPeriod"/>
            </a:pPr>
            <a:r>
              <a:rPr lang="en-US" dirty="0" smtClean="0"/>
              <a:t>1</a:t>
            </a:r>
          </a:p>
          <a:p>
            <a:pPr marL="514350" indent="-514350">
              <a:buAutoNum type="alphaUcPeriod"/>
            </a:pPr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79" y="1690688"/>
            <a:ext cx="6180794" cy="44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85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A, Ukraine (4)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69017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2800" b="1" u="sng" dirty="0" smtClean="0"/>
              <a:t>Human-Environmental Interaction Review</a:t>
            </a:r>
            <a:endParaRPr lang="en-US" sz="28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16708" y="1690688"/>
            <a:ext cx="5493913" cy="488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14. In which Latin American country is air pollution a major environmental issue?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6</a:t>
            </a:r>
          </a:p>
          <a:p>
            <a:pPr marL="514350" indent="-514350">
              <a:buAutoNum type="alphaUcPeriod"/>
            </a:pPr>
            <a:r>
              <a:rPr lang="en-US" dirty="0" smtClean="0"/>
              <a:t>5</a:t>
            </a:r>
          </a:p>
          <a:p>
            <a:pPr marL="514350" indent="-514350">
              <a:buAutoNum type="alphaUcPeriod"/>
            </a:pPr>
            <a:r>
              <a:rPr lang="en-US" dirty="0" smtClean="0"/>
              <a:t>4</a:t>
            </a:r>
          </a:p>
          <a:p>
            <a:pPr marL="514350" indent="-514350">
              <a:buAutoNum type="alphaUcPeriod"/>
            </a:pPr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" y="0"/>
            <a:ext cx="5720341" cy="66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54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D, Mexico (1)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76888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2800" b="1" u="sng" dirty="0" smtClean="0"/>
              <a:t>Human-Environmental Interaction Review</a:t>
            </a:r>
            <a:endParaRPr lang="en-US" sz="28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16708" y="1690688"/>
            <a:ext cx="5493913" cy="488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15. In which Latin American country is oil pollution a major environmental issue?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8</a:t>
            </a:r>
          </a:p>
          <a:p>
            <a:pPr marL="514350" indent="-514350">
              <a:buAutoNum type="alphaUcPeriod"/>
            </a:pPr>
            <a:r>
              <a:rPr lang="en-US" dirty="0" smtClean="0"/>
              <a:t>7</a:t>
            </a:r>
          </a:p>
          <a:p>
            <a:pPr marL="514350" indent="-514350">
              <a:buAutoNum type="alphaUcPeriod"/>
            </a:pPr>
            <a:r>
              <a:rPr lang="en-US" dirty="0" smtClean="0"/>
              <a:t>3</a:t>
            </a:r>
          </a:p>
          <a:p>
            <a:pPr marL="514350" indent="-514350">
              <a:buAutoNum type="alphaUcPeriod"/>
            </a:pPr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" y="0"/>
            <a:ext cx="5720341" cy="66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5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70720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Which of these is MOST LIKELY to be classified as a reason for Canadians' concern about pollution of the Great Lakes?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Great Lakes are a favorite Canadian tourist destination.</a:t>
            </a:r>
            <a:endParaRPr lang="en-US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Great Lakes are a major source of Canada's drinking water.</a:t>
            </a:r>
            <a:endParaRPr lang="en-US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Canadians prefer the beaches along the Great Lakes to those along the coast.</a:t>
            </a:r>
            <a:endParaRPr lang="en-US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Diving on shipwrecks is a growing Great Lakes sport which attracts divers from around the world.</a:t>
            </a:r>
            <a:endParaRPr lang="en-US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C, Venezuela (3)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1673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2800" b="1" u="sng" dirty="0" smtClean="0"/>
              <a:t>Human-Environmental Interaction Review</a:t>
            </a:r>
            <a:endParaRPr lang="en-US" sz="28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16708" y="1690688"/>
            <a:ext cx="5493913" cy="488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16. In which Latin American country is deforestation a major environmental issue?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6</a:t>
            </a:r>
          </a:p>
          <a:p>
            <a:pPr marL="514350" indent="-514350">
              <a:buAutoNum type="alphaUcPeriod"/>
            </a:pPr>
            <a:r>
              <a:rPr lang="en-US" dirty="0" smtClean="0"/>
              <a:t>1</a:t>
            </a:r>
          </a:p>
          <a:p>
            <a:pPr marL="514350" indent="-514350">
              <a:buAutoNum type="alphaUcPeriod"/>
            </a:pP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" y="0"/>
            <a:ext cx="5720341" cy="66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07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A, Brazil (2)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7701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2800" b="1" u="sng" dirty="0" smtClean="0"/>
              <a:t>Human-Environmental Interaction Review</a:t>
            </a:r>
            <a:endParaRPr lang="en-US" sz="28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16708" y="1690688"/>
            <a:ext cx="5493913" cy="488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17. Which physical feature is a major source of drinking water for Canadians but is heavily polluted?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7</a:t>
            </a:r>
          </a:p>
          <a:p>
            <a:pPr marL="514350" indent="-514350">
              <a:buAutoNum type="alphaUcPeriod"/>
            </a:pPr>
            <a:r>
              <a:rPr lang="en-US" dirty="0" smtClean="0"/>
              <a:t>5</a:t>
            </a:r>
          </a:p>
          <a:p>
            <a:pPr marL="514350" indent="-514350">
              <a:buAutoNum type="alphaUcPeriod"/>
            </a:pPr>
            <a:r>
              <a:rPr lang="en-US" dirty="0" smtClean="0"/>
              <a:t>3</a:t>
            </a:r>
          </a:p>
          <a:p>
            <a:pPr marL="514350" indent="-514350">
              <a:buAutoNum type="alphaUcPeriod"/>
            </a:pP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1276"/>
            <a:ext cx="6356397" cy="66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B, The Great Lakes (5)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4535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2800" b="1" u="sng" dirty="0" smtClean="0"/>
              <a:t>Human-Environmental Interaction Review</a:t>
            </a:r>
            <a:endParaRPr lang="en-US" sz="28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16708" y="1690688"/>
            <a:ext cx="5493913" cy="488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18. In which physical feature can valuable minerals be found?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1</a:t>
            </a:r>
          </a:p>
          <a:p>
            <a:pPr marL="514350" indent="-514350">
              <a:buAutoNum type="alphaUcPeriod"/>
            </a:pPr>
            <a:r>
              <a:rPr lang="en-US" dirty="0" smtClean="0"/>
              <a:t>4</a:t>
            </a:r>
          </a:p>
          <a:p>
            <a:pPr marL="514350" indent="-514350">
              <a:buAutoNum type="alphaUcPeriod"/>
            </a:pPr>
            <a:r>
              <a:rPr lang="en-US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1276"/>
            <a:ext cx="6356397" cy="66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49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B, The Canadian Shield (4)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6865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03042"/>
            <a:ext cx="10515600" cy="488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19. Fill in the lyrics: “Acid rain in Germany is a real big problem can’t you see. Its caused by ____________ from factories and people driving in the streets.”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	Deforestation </a:t>
            </a:r>
          </a:p>
          <a:p>
            <a:pPr marL="0" indent="0">
              <a:buNone/>
            </a:pPr>
            <a:r>
              <a:rPr lang="en-US" dirty="0" smtClean="0"/>
              <a:t>B.	Pollution </a:t>
            </a:r>
          </a:p>
          <a:p>
            <a:pPr marL="0" indent="0">
              <a:buNone/>
            </a:pPr>
            <a:r>
              <a:rPr lang="en-US" dirty="0" smtClean="0"/>
              <a:t>C.	Smoke</a:t>
            </a:r>
          </a:p>
          <a:p>
            <a:pPr marL="0" indent="0">
              <a:buNone/>
            </a:pPr>
            <a:r>
              <a:rPr lang="en-US" dirty="0" smtClean="0"/>
              <a:t>D.	Radiation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87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9934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03042"/>
            <a:ext cx="10662634" cy="488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20. Fill in the lyrics: “Deforestation caused by _______________ and cattle ranching. Clearing all the trees to grow soy beans and for logging.”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	Timber</a:t>
            </a:r>
          </a:p>
          <a:p>
            <a:pPr marL="0" indent="0">
              <a:buNone/>
            </a:pPr>
            <a:r>
              <a:rPr lang="en-US" dirty="0" smtClean="0"/>
              <a:t>B.	Oil </a:t>
            </a:r>
          </a:p>
          <a:p>
            <a:pPr marL="0" indent="0">
              <a:buNone/>
            </a:pPr>
            <a:r>
              <a:rPr lang="en-US" dirty="0" smtClean="0"/>
              <a:t>C.	Minerals</a:t>
            </a:r>
          </a:p>
          <a:p>
            <a:pPr marL="0" indent="0">
              <a:buNone/>
            </a:pPr>
            <a:r>
              <a:rPr lang="en-US" dirty="0" smtClean="0"/>
              <a:t>D.	Farming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2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B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06006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0157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03042"/>
            <a:ext cx="10662634" cy="488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21. Fill in the lyrics: “Don’t forget Chernobyl. _________________ causing tumors. A nuclear reactor at the power plant exploded.”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	Asthma</a:t>
            </a:r>
          </a:p>
          <a:p>
            <a:pPr marL="0" indent="0">
              <a:buNone/>
            </a:pPr>
            <a:r>
              <a:rPr lang="en-US" dirty="0" smtClean="0"/>
              <a:t>B.	Pneumonia</a:t>
            </a:r>
          </a:p>
          <a:p>
            <a:pPr marL="0" indent="0">
              <a:buNone/>
            </a:pPr>
            <a:r>
              <a:rPr lang="en-US" dirty="0" smtClean="0"/>
              <a:t>C.	Radiation </a:t>
            </a:r>
          </a:p>
          <a:p>
            <a:pPr marL="0" indent="0">
              <a:buNone/>
            </a:pPr>
            <a:r>
              <a:rPr lang="en-US" dirty="0" smtClean="0"/>
              <a:t>D.	Smog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16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06979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03042"/>
            <a:ext cx="10515600" cy="488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22. What is SO</a:t>
            </a:r>
            <a:r>
              <a:rPr lang="en-US" sz="1600" dirty="0" smtClean="0"/>
              <a:t>2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	Sulfur Dioxide</a:t>
            </a:r>
          </a:p>
          <a:p>
            <a:pPr marL="0" indent="0">
              <a:buNone/>
            </a:pPr>
            <a:r>
              <a:rPr lang="en-US" dirty="0" smtClean="0"/>
              <a:t>B.	Carbon Dioxide </a:t>
            </a:r>
          </a:p>
          <a:p>
            <a:pPr marL="0" indent="0">
              <a:buNone/>
            </a:pPr>
            <a:r>
              <a:rPr lang="en-US" dirty="0" smtClean="0"/>
              <a:t>C.	Nitrogen Dioxide </a:t>
            </a:r>
          </a:p>
          <a:p>
            <a:pPr marL="0" indent="0">
              <a:buNone/>
            </a:pPr>
            <a:r>
              <a:rPr lang="en-US" dirty="0" smtClean="0"/>
              <a:t>D.	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12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74225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03042"/>
            <a:ext cx="10662634" cy="488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23. Fill in the lyrics: “20 percent of the world’s oxygen comes from the _____________________, </a:t>
            </a:r>
            <a:r>
              <a:rPr lang="en-US" dirty="0" err="1" smtClean="0"/>
              <a:t>yo</a:t>
            </a:r>
            <a:r>
              <a:rPr lang="en-US" dirty="0"/>
              <a:t>!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	Amazon</a:t>
            </a:r>
          </a:p>
          <a:p>
            <a:pPr marL="0" indent="0">
              <a:buNone/>
            </a:pPr>
            <a:r>
              <a:rPr lang="en-US" dirty="0" smtClean="0"/>
              <a:t>B.	Canadian Shield</a:t>
            </a:r>
          </a:p>
          <a:p>
            <a:pPr marL="0" indent="0">
              <a:buNone/>
            </a:pPr>
            <a:r>
              <a:rPr lang="en-US" dirty="0" smtClean="0"/>
              <a:t>C.	European Plain </a:t>
            </a:r>
          </a:p>
          <a:p>
            <a:pPr marL="0" indent="0">
              <a:buNone/>
            </a:pPr>
            <a:r>
              <a:rPr lang="en-US" dirty="0" smtClean="0"/>
              <a:t>D.	Mediterranean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447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1772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03042"/>
            <a:ext cx="10662634" cy="488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24. Fill in the lyrics: “Chemicals they blow-oh, into the air you know-oh, _____________________ then flow-</a:t>
            </a:r>
            <a:r>
              <a:rPr lang="en-US" dirty="0" err="1" smtClean="0"/>
              <a:t>ohs</a:t>
            </a:r>
            <a:r>
              <a:rPr lang="en-US" dirty="0" smtClean="0"/>
              <a:t>, down to the earth Oh No-oh!”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	Radiation </a:t>
            </a:r>
          </a:p>
          <a:p>
            <a:pPr marL="0" indent="0">
              <a:buNone/>
            </a:pPr>
            <a:r>
              <a:rPr lang="en-US" dirty="0" smtClean="0"/>
              <a:t>B.	Acid rain</a:t>
            </a:r>
          </a:p>
          <a:p>
            <a:pPr marL="0" indent="0">
              <a:buNone/>
            </a:pPr>
            <a:r>
              <a:rPr lang="en-US" dirty="0" smtClean="0"/>
              <a:t>C.	Minerals</a:t>
            </a:r>
          </a:p>
          <a:p>
            <a:pPr marL="0" indent="0">
              <a:buNone/>
            </a:pPr>
            <a:r>
              <a:rPr lang="en-US" dirty="0" smtClean="0"/>
              <a:t>D.	Factories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083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B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49303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03042"/>
            <a:ext cx="10842938" cy="488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25. Fill in the lyrics: “Canada also has acid rain too. High levels of ________. Property can be damaged too like landmarks, art and statues.”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	Smog</a:t>
            </a:r>
          </a:p>
          <a:p>
            <a:pPr marL="0" indent="0">
              <a:buNone/>
            </a:pPr>
            <a:r>
              <a:rPr lang="en-US" dirty="0" smtClean="0"/>
              <a:t>B.	Radiation</a:t>
            </a:r>
          </a:p>
          <a:p>
            <a:pPr marL="0" indent="0">
              <a:buNone/>
            </a:pPr>
            <a:r>
              <a:rPr lang="en-US" dirty="0" smtClean="0"/>
              <a:t>C.	SO</a:t>
            </a:r>
            <a:r>
              <a:rPr lang="en-US" sz="18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D.	H</a:t>
            </a:r>
            <a:r>
              <a:rPr lang="en-US" sz="18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07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dirty="0" smtClean="0"/>
              <a:t>What are the main causes of acid rain in Germany and Canada?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	farms and forests</a:t>
            </a:r>
          </a:p>
          <a:p>
            <a:pPr marL="0" indent="0">
              <a:buNone/>
            </a:pPr>
            <a:r>
              <a:rPr lang="en-US" dirty="0" smtClean="0"/>
              <a:t>B.	water power and electricity</a:t>
            </a:r>
          </a:p>
          <a:p>
            <a:pPr marL="0" indent="0">
              <a:buNone/>
            </a:pPr>
            <a:r>
              <a:rPr lang="en-US" dirty="0" smtClean="0"/>
              <a:t>C.	coal burning factories and automobile emissions</a:t>
            </a:r>
          </a:p>
          <a:p>
            <a:pPr marL="0" indent="0">
              <a:buNone/>
            </a:pPr>
            <a:r>
              <a:rPr lang="en-US" dirty="0" smtClean="0"/>
              <a:t>D.	solar power and wind turbines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074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76642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03042"/>
            <a:ext cx="10842938" cy="488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26. Cause or Effect?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Cancer due to radiation exposure was the result of the nuclear explosion at Chernobyl.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	</a:t>
            </a:r>
            <a:r>
              <a:rPr lang="en-US" dirty="0" smtClean="0"/>
              <a:t>Cause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	</a:t>
            </a:r>
            <a:r>
              <a:rPr lang="en-US" dirty="0" smtClean="0"/>
              <a:t>Effect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89299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B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163779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03042"/>
            <a:ext cx="10842938" cy="488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27. Cause or Effect?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Factory smoke and automobile emissions lead to air pollution in Mexico  and the United Kingdom.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	</a:t>
            </a:r>
            <a:r>
              <a:rPr lang="en-US" dirty="0" smtClean="0"/>
              <a:t>Cause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	</a:t>
            </a:r>
            <a:r>
              <a:rPr lang="en-US" dirty="0" smtClean="0"/>
              <a:t>Effect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15707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56934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03042"/>
            <a:ext cx="10842938" cy="488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27. Cause or Effect?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Cattle ranching, agriculture (farming) and building homes in the Amazon rainforest is the reason why deforestation happens in Brazil.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	</a:t>
            </a:r>
            <a:r>
              <a:rPr lang="en-US" dirty="0" smtClean="0"/>
              <a:t>Cause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	</a:t>
            </a:r>
            <a:r>
              <a:rPr lang="en-US" dirty="0" smtClean="0"/>
              <a:t>Effect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43178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5682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1921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4"/>
            </a:pPr>
            <a:r>
              <a:rPr lang="en-US" dirty="0" smtClean="0"/>
              <a:t>What is the main cause of air pollution in the United Kingdom today?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	factory smoke	</a:t>
            </a:r>
          </a:p>
          <a:p>
            <a:pPr marL="0" indent="0">
              <a:buNone/>
            </a:pPr>
            <a:r>
              <a:rPr lang="en-US" dirty="0" smtClean="0"/>
              <a:t>B.	use of fossil fuels</a:t>
            </a:r>
          </a:p>
          <a:p>
            <a:pPr marL="0" indent="0">
              <a:buNone/>
            </a:pPr>
            <a:r>
              <a:rPr lang="en-US" dirty="0" smtClean="0"/>
              <a:t>C.	automobile exhaust emissions</a:t>
            </a:r>
          </a:p>
          <a:p>
            <a:pPr marL="0" indent="0">
              <a:buNone/>
            </a:pPr>
            <a:r>
              <a:rPr lang="en-US" dirty="0" smtClean="0"/>
              <a:t>D.	all of the above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3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Answer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2146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Human-Environmental Interaction Review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06828"/>
            <a:ext cx="10515600" cy="5177307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5"/>
            </a:pPr>
            <a:r>
              <a:rPr lang="en-US" dirty="0" smtClean="0"/>
              <a:t>After 1986, Chernobyl, Ukraine was abandoned. What environmental issue caused the city to be abandoned?</a:t>
            </a:r>
          </a:p>
          <a:p>
            <a:pPr marL="514350" indent="-514350">
              <a:buAutoNum type="arabicPeriod" startAt="5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A.	The nuclear power plant exploded and radiation levels were 	unsafe.</a:t>
            </a:r>
          </a:p>
          <a:p>
            <a:pPr marL="0" indent="0">
              <a:buNone/>
            </a:pPr>
            <a:r>
              <a:rPr lang="en-US" dirty="0" smtClean="0"/>
              <a:t>B.	The people were being persecuted by soldiers of the Soviet 	Union.</a:t>
            </a:r>
          </a:p>
          <a:p>
            <a:pPr marL="0" indent="0">
              <a:buNone/>
            </a:pPr>
            <a:r>
              <a:rPr lang="en-US" dirty="0" smtClean="0"/>
              <a:t>C.	The Chernobyl River was diverted so there was no drinking 	water.</a:t>
            </a:r>
          </a:p>
          <a:p>
            <a:pPr marL="0" indent="0">
              <a:buNone/>
            </a:pPr>
            <a:r>
              <a:rPr lang="en-US" dirty="0" smtClean="0"/>
              <a:t>D.	The area was under water because of the construction of a dam.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1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778</Words>
  <Application>Microsoft Office PowerPoint</Application>
  <PresentationFormat>Widescreen</PresentationFormat>
  <Paragraphs>269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Office Theme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  <vt:lpstr>Human-Environmental Interaction Review</vt:lpstr>
      <vt:lpstr>Answer</vt:lpstr>
    </vt:vector>
  </TitlesOfParts>
  <Company>Muscogee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Ellis Vanessa I</dc:creator>
  <cp:lastModifiedBy>Ellis Vanessa I</cp:lastModifiedBy>
  <cp:revision>12</cp:revision>
  <dcterms:created xsi:type="dcterms:W3CDTF">2016-10-24T00:35:12Z</dcterms:created>
  <dcterms:modified xsi:type="dcterms:W3CDTF">2016-10-24T15:08:32Z</dcterms:modified>
</cp:coreProperties>
</file>